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50BCB-5B0D-CD0B-B748-D3641EDD2321}" v="182" dt="2020-05-21T14:53:10.726"/>
    <p1510:client id="{4033D871-A7FC-4ED6-82EE-E13B06E61E27}" v="14" dt="2020-05-21T13:10:21.465"/>
    <p1510:client id="{64D99FA6-B9A9-2364-AEA8-9D0417E1B8BF}" v="143" dt="2020-05-21T15:14:36.739"/>
    <p1510:client id="{B2C4E130-FCE6-9EF0-6028-7EA357A81728}" v="1781" dt="2020-05-21T14:29:41.681"/>
    <p1510:client id="{CE9B49A7-DB3C-47FC-8CD8-8D4B13538764}" v="2" dt="2020-05-21T19:03:13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Budris" userId="S::abudris@nvcogct.gov::6512ea9a-90bc-4b69-8990-8542a017278b" providerId="AD" clId="Web-{64D99FA6-B9A9-2364-AEA8-9D0417E1B8BF}"/>
    <pc:docChg chg="mod modSld addMainMaster delMainMaster modMainMaster setSldSz">
      <pc:chgData name="Aaron Budris" userId="S::abudris@nvcogct.gov::6512ea9a-90bc-4b69-8990-8542a017278b" providerId="AD" clId="Web-{64D99FA6-B9A9-2364-AEA8-9D0417E1B8BF}" dt="2020-05-21T15:14:36.739" v="123" actId="1076"/>
      <pc:docMkLst>
        <pc:docMk/>
      </pc:docMkLst>
      <pc:sldChg chg="addSp delSp modSp mod modClrScheme chgLayout">
        <pc:chgData name="Aaron Budris" userId="S::abudris@nvcogct.gov::6512ea9a-90bc-4b69-8990-8542a017278b" providerId="AD" clId="Web-{64D99FA6-B9A9-2364-AEA8-9D0417E1B8BF}" dt="2020-05-21T15:14:36.739" v="123" actId="1076"/>
        <pc:sldMkLst>
          <pc:docMk/>
          <pc:sldMk cId="109857222" sldId="256"/>
        </pc:sldMkLst>
        <pc:spChg chg="mod ord">
          <ac:chgData name="Aaron Budris" userId="S::abudris@nvcogct.gov::6512ea9a-90bc-4b69-8990-8542a017278b" providerId="AD" clId="Web-{64D99FA6-B9A9-2364-AEA8-9D0417E1B8BF}" dt="2020-05-21T15:04:09.267" v="70" actId="20577"/>
          <ac:spMkLst>
            <pc:docMk/>
            <pc:sldMk cId="109857222" sldId="256"/>
            <ac:spMk id="2" creationId="{00000000-0000-0000-0000-000000000000}"/>
          </ac:spMkLst>
        </pc:spChg>
        <pc:spChg chg="del mod ord">
          <ac:chgData name="Aaron Budris" userId="S::abudris@nvcogct.gov::6512ea9a-90bc-4b69-8990-8542a017278b" providerId="AD" clId="Web-{64D99FA6-B9A9-2364-AEA8-9D0417E1B8BF}" dt="2020-05-21T14:59:24.844" v="4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Aaron Budris" userId="S::abudris@nvcogct.gov::6512ea9a-90bc-4b69-8990-8542a017278b" providerId="AD" clId="Web-{64D99FA6-B9A9-2364-AEA8-9D0417E1B8BF}" dt="2020-05-21T15:03:50.970" v="67" actId="14100"/>
          <ac:spMkLst>
            <pc:docMk/>
            <pc:sldMk cId="109857222" sldId="256"/>
            <ac:spMk id="4" creationId="{25F80FC0-6A69-44CE-953E-D0A2C0FCFADA}"/>
          </ac:spMkLst>
        </pc:spChg>
        <pc:spChg chg="mod">
          <ac:chgData name="Aaron Budris" userId="S::abudris@nvcogct.gov::6512ea9a-90bc-4b69-8990-8542a017278b" providerId="AD" clId="Web-{64D99FA6-B9A9-2364-AEA8-9D0417E1B8BF}" dt="2020-05-21T15:06:13.456" v="94" actId="1076"/>
          <ac:spMkLst>
            <pc:docMk/>
            <pc:sldMk cId="109857222" sldId="256"/>
            <ac:spMk id="10" creationId="{6FF3031B-A31C-4C6C-8D4D-0670BE39C74A}"/>
          </ac:spMkLst>
        </pc:spChg>
        <pc:spChg chg="mod">
          <ac:chgData name="Aaron Budris" userId="S::abudris@nvcogct.gov::6512ea9a-90bc-4b69-8990-8542a017278b" providerId="AD" clId="Web-{64D99FA6-B9A9-2364-AEA8-9D0417E1B8BF}" dt="2020-05-21T15:10:01.175" v="108" actId="1076"/>
          <ac:spMkLst>
            <pc:docMk/>
            <pc:sldMk cId="109857222" sldId="256"/>
            <ac:spMk id="11" creationId="{8743FDD7-D445-40E2-A1B9-C37B66EAF4C3}"/>
          </ac:spMkLst>
        </pc:spChg>
        <pc:spChg chg="mod">
          <ac:chgData name="Aaron Budris" userId="S::abudris@nvcogct.gov::6512ea9a-90bc-4b69-8990-8542a017278b" providerId="AD" clId="Web-{64D99FA6-B9A9-2364-AEA8-9D0417E1B8BF}" dt="2020-05-21T15:10:54.050" v="117" actId="20577"/>
          <ac:spMkLst>
            <pc:docMk/>
            <pc:sldMk cId="109857222" sldId="256"/>
            <ac:spMk id="12" creationId="{24249F5D-C862-4D7C-BB10-34E1A3FDF4A7}"/>
          </ac:spMkLst>
        </pc:spChg>
        <pc:spChg chg="del mod">
          <ac:chgData name="Aaron Budris" userId="S::abudris@nvcogct.gov::6512ea9a-90bc-4b69-8990-8542a017278b" providerId="AD" clId="Web-{64D99FA6-B9A9-2364-AEA8-9D0417E1B8BF}" dt="2020-05-21T14:59:30.829" v="6"/>
          <ac:spMkLst>
            <pc:docMk/>
            <pc:sldMk cId="109857222" sldId="256"/>
            <ac:spMk id="14" creationId="{D53B51AA-0EEE-4E77-B29B-DB8687704A30}"/>
          </ac:spMkLst>
        </pc:spChg>
        <pc:spChg chg="add del mod">
          <ac:chgData name="Aaron Budris" userId="S::abudris@nvcogct.gov::6512ea9a-90bc-4b69-8990-8542a017278b" providerId="AD" clId="Web-{64D99FA6-B9A9-2364-AEA8-9D0417E1B8BF}" dt="2020-05-21T15:00:31.938" v="20"/>
          <ac:spMkLst>
            <pc:docMk/>
            <pc:sldMk cId="109857222" sldId="256"/>
            <ac:spMk id="15" creationId="{AB83FB71-5151-4B2F-BA92-2B712B4A1FF2}"/>
          </ac:spMkLst>
        </pc:spChg>
        <pc:spChg chg="add del mod">
          <ac:chgData name="Aaron Budris" userId="S::abudris@nvcogct.gov::6512ea9a-90bc-4b69-8990-8542a017278b" providerId="AD" clId="Web-{64D99FA6-B9A9-2364-AEA8-9D0417E1B8BF}" dt="2020-05-21T15:00:29.454" v="19"/>
          <ac:spMkLst>
            <pc:docMk/>
            <pc:sldMk cId="109857222" sldId="256"/>
            <ac:spMk id="18" creationId="{C2331467-A26B-49F3-9B2D-3B9B65ED0D1A}"/>
          </ac:spMkLst>
        </pc:spChg>
        <pc:spChg chg="del mod">
          <ac:chgData name="Aaron Budris" userId="S::abudris@nvcogct.gov::6512ea9a-90bc-4b69-8990-8542a017278b" providerId="AD" clId="Web-{64D99FA6-B9A9-2364-AEA8-9D0417E1B8BF}" dt="2020-05-21T14:59:32.081" v="7"/>
          <ac:spMkLst>
            <pc:docMk/>
            <pc:sldMk cId="109857222" sldId="256"/>
            <ac:spMk id="19" creationId="{16B7709D-FFDB-4C8C-82B3-27C450958436}"/>
          </ac:spMkLst>
        </pc:spChg>
        <pc:spChg chg="del mod">
          <ac:chgData name="Aaron Budris" userId="S::abudris@nvcogct.gov::6512ea9a-90bc-4b69-8990-8542a017278b" providerId="AD" clId="Web-{64D99FA6-B9A9-2364-AEA8-9D0417E1B8BF}" dt="2020-05-21T14:59:28.094" v="5"/>
          <ac:spMkLst>
            <pc:docMk/>
            <pc:sldMk cId="109857222" sldId="256"/>
            <ac:spMk id="20" creationId="{9C7786CE-803C-4647-B8E4-4F2953F1FAFC}"/>
          </ac:spMkLst>
        </pc:spChg>
        <pc:picChg chg="mod">
          <ac:chgData name="Aaron Budris" userId="S::abudris@nvcogct.gov::6512ea9a-90bc-4b69-8990-8542a017278b" providerId="AD" clId="Web-{64D99FA6-B9A9-2364-AEA8-9D0417E1B8BF}" dt="2020-05-21T15:14:36.707" v="121" actId="1076"/>
          <ac:picMkLst>
            <pc:docMk/>
            <pc:sldMk cId="109857222" sldId="256"/>
            <ac:picMk id="5" creationId="{A60B8191-C042-428D-AC02-07D733EEE41A}"/>
          </ac:picMkLst>
        </pc:picChg>
        <pc:picChg chg="mod">
          <ac:chgData name="Aaron Budris" userId="S::abudris@nvcogct.gov::6512ea9a-90bc-4b69-8990-8542a017278b" providerId="AD" clId="Web-{64D99FA6-B9A9-2364-AEA8-9D0417E1B8BF}" dt="2020-05-21T15:14:36.739" v="123" actId="1076"/>
          <ac:picMkLst>
            <pc:docMk/>
            <pc:sldMk cId="109857222" sldId="256"/>
            <ac:picMk id="6" creationId="{F3402F42-CE68-4679-8999-8EC9D694CA98}"/>
          </ac:picMkLst>
        </pc:picChg>
        <pc:picChg chg="del mod">
          <ac:chgData name="Aaron Budris" userId="S::abudris@nvcogct.gov::6512ea9a-90bc-4b69-8990-8542a017278b" providerId="AD" clId="Web-{64D99FA6-B9A9-2364-AEA8-9D0417E1B8BF}" dt="2020-05-21T14:59:32.782" v="8"/>
          <ac:picMkLst>
            <pc:docMk/>
            <pc:sldMk cId="109857222" sldId="256"/>
            <ac:picMk id="7" creationId="{CB883D77-1E46-41B0-A43C-F00133E61EC0}"/>
          </ac:picMkLst>
        </pc:picChg>
        <pc:picChg chg="mod">
          <ac:chgData name="Aaron Budris" userId="S::abudris@nvcogct.gov::6512ea9a-90bc-4b69-8990-8542a017278b" providerId="AD" clId="Web-{64D99FA6-B9A9-2364-AEA8-9D0417E1B8BF}" dt="2020-05-21T15:14:36.723" v="122" actId="1076"/>
          <ac:picMkLst>
            <pc:docMk/>
            <pc:sldMk cId="109857222" sldId="256"/>
            <ac:picMk id="8" creationId="{465A1DD5-D7C1-4F17-B549-969A49BA45EA}"/>
          </ac:picMkLst>
        </pc:picChg>
        <pc:picChg chg="mod">
          <ac:chgData name="Aaron Budris" userId="S::abudris@nvcogct.gov::6512ea9a-90bc-4b69-8990-8542a017278b" providerId="AD" clId="Web-{64D99FA6-B9A9-2364-AEA8-9D0417E1B8BF}" dt="2020-05-21T15:14:36.707" v="120" actId="1076"/>
          <ac:picMkLst>
            <pc:docMk/>
            <pc:sldMk cId="109857222" sldId="256"/>
            <ac:picMk id="13" creationId="{11B79A7F-E50C-40CF-BE6C-1CA68F67904E}"/>
          </ac:picMkLst>
        </pc:picChg>
        <pc:picChg chg="mod">
          <ac:chgData name="Aaron Budris" userId="S::abudris@nvcogct.gov::6512ea9a-90bc-4b69-8990-8542a017278b" providerId="AD" clId="Web-{64D99FA6-B9A9-2364-AEA8-9D0417E1B8BF}" dt="2020-05-21T15:14:36.692" v="119" actId="1076"/>
          <ac:picMkLst>
            <pc:docMk/>
            <pc:sldMk cId="109857222" sldId="256"/>
            <ac:picMk id="21" creationId="{0771413F-1FE9-4DE1-9352-BF1EBEDDBA52}"/>
          </ac:picMkLst>
        </pc:picChg>
      </pc:sldChg>
      <pc:sldMasterChg chg="modSp add del addSldLayout delSldLayout modSldLayout">
        <pc:chgData name="Aaron Budris" userId="S::abudris@nvcogct.gov::6512ea9a-90bc-4b69-8990-8542a017278b" providerId="AD" clId="Web-{64D99FA6-B9A9-2364-AEA8-9D0417E1B8BF}" dt="2020-05-21T15:00:35.220" v="22"/>
        <pc:sldMasterMkLst>
          <pc:docMk/>
          <pc:sldMasterMk cId="1083485239" sldId="2147483672"/>
        </pc:sldMasterMkLst>
        <pc:spChg chg="mod">
          <ac:chgData name="Aaron Budris" userId="S::abudris@nvcogct.gov::6512ea9a-90bc-4b69-8990-8542a017278b" providerId="AD" clId="Web-{64D99FA6-B9A9-2364-AEA8-9D0417E1B8BF}" dt="2020-05-21T15:00:35.110" v="21"/>
          <ac:spMkLst>
            <pc:docMk/>
            <pc:sldMasterMk cId="1083485239" sldId="2147483672"/>
            <ac:spMk id="2" creationId="{00000000-0000-0000-0000-000000000000}"/>
          </ac:spMkLst>
        </pc:spChg>
        <pc:spChg chg="mod">
          <ac:chgData name="Aaron Budris" userId="S::abudris@nvcogct.gov::6512ea9a-90bc-4b69-8990-8542a017278b" providerId="AD" clId="Web-{64D99FA6-B9A9-2364-AEA8-9D0417E1B8BF}" dt="2020-05-21T15:00:35.110" v="21"/>
          <ac:spMkLst>
            <pc:docMk/>
            <pc:sldMasterMk cId="1083485239" sldId="2147483672"/>
            <ac:spMk id="3" creationId="{00000000-0000-0000-0000-000000000000}"/>
          </ac:spMkLst>
        </pc:spChg>
        <pc:spChg chg="mod">
          <ac:chgData name="Aaron Budris" userId="S::abudris@nvcogct.gov::6512ea9a-90bc-4b69-8990-8542a017278b" providerId="AD" clId="Web-{64D99FA6-B9A9-2364-AEA8-9D0417E1B8BF}" dt="2020-05-21T15:00:35.110" v="21"/>
          <ac:spMkLst>
            <pc:docMk/>
            <pc:sldMasterMk cId="1083485239" sldId="2147483672"/>
            <ac:spMk id="4" creationId="{00000000-0000-0000-0000-000000000000}"/>
          </ac:spMkLst>
        </pc:spChg>
        <pc:spChg chg="mod">
          <ac:chgData name="Aaron Budris" userId="S::abudris@nvcogct.gov::6512ea9a-90bc-4b69-8990-8542a017278b" providerId="AD" clId="Web-{64D99FA6-B9A9-2364-AEA8-9D0417E1B8BF}" dt="2020-05-21T15:00:35.110" v="21"/>
          <ac:spMkLst>
            <pc:docMk/>
            <pc:sldMasterMk cId="1083485239" sldId="2147483672"/>
            <ac:spMk id="5" creationId="{00000000-0000-0000-0000-000000000000}"/>
          </ac:spMkLst>
        </pc:spChg>
        <pc:spChg chg="mod">
          <ac:chgData name="Aaron Budris" userId="S::abudris@nvcogct.gov::6512ea9a-90bc-4b69-8990-8542a017278b" providerId="AD" clId="Web-{64D99FA6-B9A9-2364-AEA8-9D0417E1B8BF}" dt="2020-05-21T15:00:35.110" v="21"/>
          <ac:spMkLst>
            <pc:docMk/>
            <pc:sldMasterMk cId="1083485239" sldId="2147483672"/>
            <ac:spMk id="6" creationId="{00000000-0000-0000-0000-000000000000}"/>
          </ac:spMkLst>
        </pc:spChg>
        <pc:sldLayoutChg chg="modSp 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2859431805" sldId="2147483673"/>
          </pc:sldLayoutMkLst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859431805" sldId="2147483673"/>
              <ac:spMk id="2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859431805" sldId="2147483673"/>
              <ac:spMk id="3" creationId="{00000000-0000-0000-0000-000000000000}"/>
            </ac:spMkLst>
          </pc:spChg>
        </pc:sldLayoutChg>
        <pc:sldLayoutChg chg="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210135086" sldId="2147483674"/>
          </pc:sldLayoutMkLst>
        </pc:sldLayoutChg>
        <pc:sldLayoutChg chg="modSp 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2445157247" sldId="2147483675"/>
          </pc:sldLayoutMkLst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445157247" sldId="2147483675"/>
              <ac:spMk id="2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445157247" sldId="2147483675"/>
              <ac:spMk id="3" creationId="{00000000-0000-0000-0000-000000000000}"/>
            </ac:spMkLst>
          </pc:spChg>
        </pc:sldLayoutChg>
        <pc:sldLayoutChg chg="modSp 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1056963856" sldId="2147483676"/>
          </pc:sldLayoutMkLst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1056963856" sldId="2147483676"/>
              <ac:spMk id="3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1056963856" sldId="2147483676"/>
              <ac:spMk id="4" creationId="{00000000-0000-0000-0000-000000000000}"/>
            </ac:spMkLst>
          </pc:spChg>
        </pc:sldLayoutChg>
        <pc:sldLayoutChg chg="modSp 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2603286413" sldId="2147483677"/>
          </pc:sldLayoutMkLst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603286413" sldId="2147483677"/>
              <ac:spMk id="2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603286413" sldId="2147483677"/>
              <ac:spMk id="3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603286413" sldId="2147483677"/>
              <ac:spMk id="4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603286413" sldId="2147483677"/>
              <ac:spMk id="5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603286413" sldId="2147483677"/>
              <ac:spMk id="6" creationId="{00000000-0000-0000-0000-000000000000}"/>
            </ac:spMkLst>
          </pc:spChg>
        </pc:sldLayoutChg>
        <pc:sldLayoutChg chg="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3777030906" sldId="2147483678"/>
          </pc:sldLayoutMkLst>
        </pc:sldLayoutChg>
        <pc:sldLayoutChg chg="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429850169" sldId="2147483679"/>
          </pc:sldLayoutMkLst>
        </pc:sldLayoutChg>
        <pc:sldLayoutChg chg="modSp 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3650428830" sldId="2147483680"/>
          </pc:sldLayoutMkLst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3650428830" sldId="2147483680"/>
              <ac:spMk id="2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3650428830" sldId="2147483680"/>
              <ac:spMk id="3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3650428830" sldId="2147483680"/>
              <ac:spMk id="4" creationId="{00000000-0000-0000-0000-000000000000}"/>
            </ac:spMkLst>
          </pc:spChg>
        </pc:sldLayoutChg>
        <pc:sldLayoutChg chg="modSp 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1705158116" sldId="2147483681"/>
          </pc:sldLayoutMkLst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1705158116" sldId="2147483681"/>
              <ac:spMk id="2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1705158116" sldId="2147483681"/>
              <ac:spMk id="3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1705158116" sldId="2147483681"/>
              <ac:spMk id="4" creationId="{00000000-0000-0000-0000-000000000000}"/>
            </ac:spMkLst>
          </pc:spChg>
        </pc:sldLayoutChg>
        <pc:sldLayoutChg chg="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3485157936" sldId="2147483682"/>
          </pc:sldLayoutMkLst>
        </pc:sldLayoutChg>
        <pc:sldLayoutChg chg="modSp add del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1083485239" sldId="2147483672"/>
            <pc:sldLayoutMk cId="2007208804" sldId="2147483683"/>
          </pc:sldLayoutMkLst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007208804" sldId="2147483683"/>
              <ac:spMk id="2" creationId="{00000000-0000-0000-0000-000000000000}"/>
            </ac:spMkLst>
          </pc:spChg>
          <pc:spChg chg="mod">
            <ac:chgData name="Aaron Budris" userId="S::abudris@nvcogct.gov::6512ea9a-90bc-4b69-8990-8542a017278b" providerId="AD" clId="Web-{64D99FA6-B9A9-2364-AEA8-9D0417E1B8BF}" dt="2020-05-21T15:00:35.110" v="21"/>
            <ac:spMkLst>
              <pc:docMk/>
              <pc:sldMasterMk cId="1083485239" sldId="2147483672"/>
              <pc:sldLayoutMk cId="2007208804" sldId="2147483683"/>
              <ac:spMk id="3" creationId="{00000000-0000-0000-0000-000000000000}"/>
            </ac:spMkLst>
          </pc:spChg>
        </pc:sldLayoutChg>
      </pc:sldMasterChg>
      <pc:sldMasterChg chg="add del addSldLayout delSldLayout modSldLayout">
        <pc:chgData name="Aaron Budris" userId="S::abudris@nvcogct.gov::6512ea9a-90bc-4b69-8990-8542a017278b" providerId="AD" clId="Web-{64D99FA6-B9A9-2364-AEA8-9D0417E1B8BF}" dt="2020-05-21T14:59:08.376" v="2"/>
        <pc:sldMasterMkLst>
          <pc:docMk/>
          <pc:sldMasterMk cId="520387253" sldId="2147483684"/>
        </pc:sldMasterMkLst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4076916360" sldId="2147483685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179927213" sldId="2147483686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2979316380" sldId="2147483687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964105531" sldId="2147483688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1044749397" sldId="2147483689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1143499892" sldId="2147483690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3656120836" sldId="2147483691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1797260006" sldId="2147483692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749327895" sldId="2147483693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2670612789" sldId="2147483694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4:59:08.376" v="2"/>
          <pc:sldLayoutMkLst>
            <pc:docMk/>
            <pc:sldMasterMk cId="520387253" sldId="2147483684"/>
            <pc:sldLayoutMk cId="299099423" sldId="2147483695"/>
          </pc:sldLayoutMkLst>
        </pc:sldLayoutChg>
      </pc:sldMasterChg>
      <pc:sldMasterChg chg="add del addSldLayout delSldLayout modSldLayout">
        <pc:chgData name="Aaron Budris" userId="S::abudris@nvcogct.gov::6512ea9a-90bc-4b69-8990-8542a017278b" providerId="AD" clId="Web-{64D99FA6-B9A9-2364-AEA8-9D0417E1B8BF}" dt="2020-05-21T15:00:35.220" v="22"/>
        <pc:sldMasterMkLst>
          <pc:docMk/>
          <pc:sldMasterMk cId="3004252586" sldId="2147483684"/>
        </pc:sldMasterMkLst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2715621975" sldId="2147483685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1245556832" sldId="2147483686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4152388337" sldId="2147483687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93334960" sldId="2147483688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3012480000" sldId="2147483689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2659353833" sldId="2147483690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943539800" sldId="2147483691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2869369532" sldId="2147483692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1155605935" sldId="2147483693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3523163687" sldId="2147483694"/>
          </pc:sldLayoutMkLst>
        </pc:sldLayoutChg>
        <pc:sldLayoutChg chg="add del mod replId">
          <pc:chgData name="Aaron Budris" userId="S::abudris@nvcogct.gov::6512ea9a-90bc-4b69-8990-8542a017278b" providerId="AD" clId="Web-{64D99FA6-B9A9-2364-AEA8-9D0417E1B8BF}" dt="2020-05-21T15:00:35.220" v="22"/>
          <pc:sldLayoutMkLst>
            <pc:docMk/>
            <pc:sldMasterMk cId="3004252586" sldId="2147483684"/>
            <pc:sldLayoutMk cId="1057974660" sldId="2147483695"/>
          </pc:sldLayoutMkLst>
        </pc:sldLayoutChg>
      </pc:sldMasterChg>
    </pc:docChg>
  </pc:docChgLst>
  <pc:docChgLst>
    <pc:chgData name="Aaron Budris" userId="S::abudris@nvcogct.gov::6512ea9a-90bc-4b69-8990-8542a017278b" providerId="AD" clId="Web-{CE9B49A7-DB3C-47FC-8CD8-8D4B13538764}"/>
    <pc:docChg chg="modSld">
      <pc:chgData name="Aaron Budris" userId="S::abudris@nvcogct.gov::6512ea9a-90bc-4b69-8990-8542a017278b" providerId="AD" clId="Web-{CE9B49A7-DB3C-47FC-8CD8-8D4B13538764}" dt="2020-05-21T19:03:13.794" v="1" actId="1076"/>
      <pc:docMkLst>
        <pc:docMk/>
      </pc:docMkLst>
      <pc:sldChg chg="modSp">
        <pc:chgData name="Aaron Budris" userId="S::abudris@nvcogct.gov::6512ea9a-90bc-4b69-8990-8542a017278b" providerId="AD" clId="Web-{CE9B49A7-DB3C-47FC-8CD8-8D4B13538764}" dt="2020-05-21T19:03:13.794" v="1" actId="1076"/>
        <pc:sldMkLst>
          <pc:docMk/>
          <pc:sldMk cId="109857222" sldId="256"/>
        </pc:sldMkLst>
        <pc:spChg chg="mod">
          <ac:chgData name="Aaron Budris" userId="S::abudris@nvcogct.gov::6512ea9a-90bc-4b69-8990-8542a017278b" providerId="AD" clId="Web-{CE9B49A7-DB3C-47FC-8CD8-8D4B13538764}" dt="2020-05-21T19:03:13.794" v="1" actId="1076"/>
          <ac:spMkLst>
            <pc:docMk/>
            <pc:sldMk cId="109857222" sldId="256"/>
            <ac:spMk id="11" creationId="{8743FDD7-D445-40E2-A1B9-C37B66EAF4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92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709"/>
            </a:lvl1pPr>
            <a:lvl2pPr marL="706603" indent="0" algn="ctr">
              <a:buNone/>
              <a:defRPr sz="3091"/>
            </a:lvl2pPr>
            <a:lvl3pPr marL="1413205" indent="0" algn="ctr">
              <a:buNone/>
              <a:defRPr sz="2782"/>
            </a:lvl3pPr>
            <a:lvl4pPr marL="2119808" indent="0" algn="ctr">
              <a:buNone/>
              <a:defRPr sz="2473"/>
            </a:lvl4pPr>
            <a:lvl5pPr marL="2826410" indent="0" algn="ctr">
              <a:buNone/>
              <a:defRPr sz="2473"/>
            </a:lvl5pPr>
            <a:lvl6pPr marL="3533013" indent="0" algn="ctr">
              <a:buNone/>
              <a:defRPr sz="2473"/>
            </a:lvl6pPr>
            <a:lvl7pPr marL="4239616" indent="0" algn="ctr">
              <a:buNone/>
              <a:defRPr sz="2473"/>
            </a:lvl7pPr>
            <a:lvl8pPr marL="4946218" indent="0" algn="ctr">
              <a:buNone/>
              <a:defRPr sz="2473"/>
            </a:lvl8pPr>
            <a:lvl9pPr marL="5652821" indent="0" algn="ctr">
              <a:buNone/>
              <a:defRPr sz="247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2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6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7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92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709">
                <a:solidFill>
                  <a:schemeClr val="tx1"/>
                </a:solidFill>
              </a:defRPr>
            </a:lvl1pPr>
            <a:lvl2pPr marL="706603" indent="0">
              <a:buNone/>
              <a:defRPr sz="3091">
                <a:solidFill>
                  <a:schemeClr val="tx1">
                    <a:tint val="75000"/>
                  </a:schemeClr>
                </a:solidFill>
              </a:defRPr>
            </a:lvl2pPr>
            <a:lvl3pPr marL="1413205" indent="0">
              <a:buNone/>
              <a:defRPr sz="2782">
                <a:solidFill>
                  <a:schemeClr val="tx1">
                    <a:tint val="75000"/>
                  </a:schemeClr>
                </a:solidFill>
              </a:defRPr>
            </a:lvl3pPr>
            <a:lvl4pPr marL="2119808" indent="0">
              <a:buNone/>
              <a:defRPr sz="2473">
                <a:solidFill>
                  <a:schemeClr val="tx1">
                    <a:tint val="75000"/>
                  </a:schemeClr>
                </a:solidFill>
              </a:defRPr>
            </a:lvl4pPr>
            <a:lvl5pPr marL="2826410" indent="0">
              <a:buNone/>
              <a:defRPr sz="2473">
                <a:solidFill>
                  <a:schemeClr val="tx1">
                    <a:tint val="75000"/>
                  </a:schemeClr>
                </a:solidFill>
              </a:defRPr>
            </a:lvl5pPr>
            <a:lvl6pPr marL="3533013" indent="0">
              <a:buNone/>
              <a:defRPr sz="2473">
                <a:solidFill>
                  <a:schemeClr val="tx1">
                    <a:tint val="75000"/>
                  </a:schemeClr>
                </a:solidFill>
              </a:defRPr>
            </a:lvl6pPr>
            <a:lvl7pPr marL="4239616" indent="0">
              <a:buNone/>
              <a:defRPr sz="2473">
                <a:solidFill>
                  <a:schemeClr val="tx1">
                    <a:tint val="75000"/>
                  </a:schemeClr>
                </a:solidFill>
              </a:defRPr>
            </a:lvl7pPr>
            <a:lvl8pPr marL="4946218" indent="0">
              <a:buNone/>
              <a:defRPr sz="2473">
                <a:solidFill>
                  <a:schemeClr val="tx1">
                    <a:tint val="75000"/>
                  </a:schemeClr>
                </a:solidFill>
              </a:defRPr>
            </a:lvl8pPr>
            <a:lvl9pPr marL="5652821" indent="0">
              <a:buNone/>
              <a:defRPr sz="24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709" b="1"/>
            </a:lvl1pPr>
            <a:lvl2pPr marL="706603" indent="0">
              <a:buNone/>
              <a:defRPr sz="3091" b="1"/>
            </a:lvl2pPr>
            <a:lvl3pPr marL="1413205" indent="0">
              <a:buNone/>
              <a:defRPr sz="2782" b="1"/>
            </a:lvl3pPr>
            <a:lvl4pPr marL="2119808" indent="0">
              <a:buNone/>
              <a:defRPr sz="2473" b="1"/>
            </a:lvl4pPr>
            <a:lvl5pPr marL="2826410" indent="0">
              <a:buNone/>
              <a:defRPr sz="2473" b="1"/>
            </a:lvl5pPr>
            <a:lvl6pPr marL="3533013" indent="0">
              <a:buNone/>
              <a:defRPr sz="2473" b="1"/>
            </a:lvl6pPr>
            <a:lvl7pPr marL="4239616" indent="0">
              <a:buNone/>
              <a:defRPr sz="2473" b="1"/>
            </a:lvl7pPr>
            <a:lvl8pPr marL="4946218" indent="0">
              <a:buNone/>
              <a:defRPr sz="2473" b="1"/>
            </a:lvl8pPr>
            <a:lvl9pPr marL="5652821" indent="0">
              <a:buNone/>
              <a:defRPr sz="24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709" b="1"/>
            </a:lvl1pPr>
            <a:lvl2pPr marL="706603" indent="0">
              <a:buNone/>
              <a:defRPr sz="3091" b="1"/>
            </a:lvl2pPr>
            <a:lvl3pPr marL="1413205" indent="0">
              <a:buNone/>
              <a:defRPr sz="2782" b="1"/>
            </a:lvl3pPr>
            <a:lvl4pPr marL="2119808" indent="0">
              <a:buNone/>
              <a:defRPr sz="2473" b="1"/>
            </a:lvl4pPr>
            <a:lvl5pPr marL="2826410" indent="0">
              <a:buNone/>
              <a:defRPr sz="2473" b="1"/>
            </a:lvl5pPr>
            <a:lvl6pPr marL="3533013" indent="0">
              <a:buNone/>
              <a:defRPr sz="2473" b="1"/>
            </a:lvl6pPr>
            <a:lvl7pPr marL="4239616" indent="0">
              <a:buNone/>
              <a:defRPr sz="2473" b="1"/>
            </a:lvl7pPr>
            <a:lvl8pPr marL="4946218" indent="0">
              <a:buNone/>
              <a:defRPr sz="2473" b="1"/>
            </a:lvl8pPr>
            <a:lvl9pPr marL="5652821" indent="0">
              <a:buNone/>
              <a:defRPr sz="24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8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3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946"/>
            </a:lvl1pPr>
            <a:lvl2pPr>
              <a:defRPr sz="4327"/>
            </a:lvl2pPr>
            <a:lvl3pPr>
              <a:defRPr sz="3709"/>
            </a:lvl3pPr>
            <a:lvl4pPr>
              <a:defRPr sz="3091"/>
            </a:lvl4pPr>
            <a:lvl5pPr>
              <a:defRPr sz="3091"/>
            </a:lvl5pPr>
            <a:lvl6pPr>
              <a:defRPr sz="3091"/>
            </a:lvl6pPr>
            <a:lvl7pPr>
              <a:defRPr sz="3091"/>
            </a:lvl7pPr>
            <a:lvl8pPr>
              <a:defRPr sz="3091"/>
            </a:lvl8pPr>
            <a:lvl9pPr>
              <a:defRPr sz="30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473"/>
            </a:lvl1pPr>
            <a:lvl2pPr marL="706603" indent="0">
              <a:buNone/>
              <a:defRPr sz="2164"/>
            </a:lvl2pPr>
            <a:lvl3pPr marL="1413205" indent="0">
              <a:buNone/>
              <a:defRPr sz="1855"/>
            </a:lvl3pPr>
            <a:lvl4pPr marL="2119808" indent="0">
              <a:buNone/>
              <a:defRPr sz="1546"/>
            </a:lvl4pPr>
            <a:lvl5pPr marL="2826410" indent="0">
              <a:buNone/>
              <a:defRPr sz="1546"/>
            </a:lvl5pPr>
            <a:lvl6pPr marL="3533013" indent="0">
              <a:buNone/>
              <a:defRPr sz="1546"/>
            </a:lvl6pPr>
            <a:lvl7pPr marL="4239616" indent="0">
              <a:buNone/>
              <a:defRPr sz="1546"/>
            </a:lvl7pPr>
            <a:lvl8pPr marL="4946218" indent="0">
              <a:buNone/>
              <a:defRPr sz="1546"/>
            </a:lvl8pPr>
            <a:lvl9pPr marL="5652821" indent="0">
              <a:buNone/>
              <a:defRPr sz="15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6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946"/>
            </a:lvl1pPr>
            <a:lvl2pPr marL="706603" indent="0">
              <a:buNone/>
              <a:defRPr sz="4327"/>
            </a:lvl2pPr>
            <a:lvl3pPr marL="1413205" indent="0">
              <a:buNone/>
              <a:defRPr sz="3709"/>
            </a:lvl3pPr>
            <a:lvl4pPr marL="2119808" indent="0">
              <a:buNone/>
              <a:defRPr sz="3091"/>
            </a:lvl4pPr>
            <a:lvl5pPr marL="2826410" indent="0">
              <a:buNone/>
              <a:defRPr sz="3091"/>
            </a:lvl5pPr>
            <a:lvl6pPr marL="3533013" indent="0">
              <a:buNone/>
              <a:defRPr sz="3091"/>
            </a:lvl6pPr>
            <a:lvl7pPr marL="4239616" indent="0">
              <a:buNone/>
              <a:defRPr sz="3091"/>
            </a:lvl7pPr>
            <a:lvl8pPr marL="4946218" indent="0">
              <a:buNone/>
              <a:defRPr sz="3091"/>
            </a:lvl8pPr>
            <a:lvl9pPr marL="5652821" indent="0">
              <a:buNone/>
              <a:defRPr sz="309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473"/>
            </a:lvl1pPr>
            <a:lvl2pPr marL="706603" indent="0">
              <a:buNone/>
              <a:defRPr sz="2164"/>
            </a:lvl2pPr>
            <a:lvl3pPr marL="1413205" indent="0">
              <a:buNone/>
              <a:defRPr sz="1855"/>
            </a:lvl3pPr>
            <a:lvl4pPr marL="2119808" indent="0">
              <a:buNone/>
              <a:defRPr sz="1546"/>
            </a:lvl4pPr>
            <a:lvl5pPr marL="2826410" indent="0">
              <a:buNone/>
              <a:defRPr sz="1546"/>
            </a:lvl5pPr>
            <a:lvl6pPr marL="3533013" indent="0">
              <a:buNone/>
              <a:defRPr sz="1546"/>
            </a:lvl6pPr>
            <a:lvl7pPr marL="4239616" indent="0">
              <a:buNone/>
              <a:defRPr sz="1546"/>
            </a:lvl7pPr>
            <a:lvl8pPr marL="4946218" indent="0">
              <a:buNone/>
              <a:defRPr sz="1546"/>
            </a:lvl8pPr>
            <a:lvl9pPr marL="5652821" indent="0">
              <a:buNone/>
              <a:defRPr sz="15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5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hyperlink" Target="http://www.ct.gov/coronaviru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4249F5D-C862-4D7C-BB10-34E1A3FDF4A7}"/>
              </a:ext>
            </a:extLst>
          </p:cNvPr>
          <p:cNvSpPr txBox="1"/>
          <p:nvPr/>
        </p:nvSpPr>
        <p:spPr>
          <a:xfrm>
            <a:off x="2783132" y="4051930"/>
            <a:ext cx="11506699" cy="587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6448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2896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343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25791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82239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38687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95134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51582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Helvetica"/>
              </a:rPr>
              <a:t>Stay home if you feel sick or if you have been exposed to COVID-19 in the last 14 days.</a:t>
            </a:r>
            <a:endParaRPr lang="en-US" sz="3200" dirty="0">
              <a:latin typeface="Helvetica"/>
              <a:cs typeface="Helvetica"/>
            </a:endParaRPr>
          </a:p>
          <a:p>
            <a:endParaRPr lang="en-US" sz="3200" dirty="0">
              <a:latin typeface="Helvetica"/>
              <a:cs typeface="Helvetica"/>
            </a:endParaRPr>
          </a:p>
          <a:p>
            <a:r>
              <a:rPr lang="en-US" sz="3200" dirty="0">
                <a:latin typeface="Helvetica"/>
                <a:cs typeface="Helvetica"/>
              </a:rPr>
              <a:t>Maintain social distance of at least 6 feet and wear a mask or face covering if closer contact is unavoidable.</a:t>
            </a:r>
          </a:p>
          <a:p>
            <a:endParaRPr lang="en-US" sz="3200" dirty="0">
              <a:latin typeface="Helvetica"/>
              <a:cs typeface="Helvetica"/>
            </a:endParaRPr>
          </a:p>
          <a:p>
            <a:r>
              <a:rPr lang="en-US" sz="3200" dirty="0">
                <a:latin typeface="Helvetica"/>
                <a:ea typeface="+mn-lt"/>
                <a:cs typeface="+mn-lt"/>
              </a:rPr>
              <a:t>Restrooms and playgrounds may be closed.</a:t>
            </a:r>
            <a:endParaRPr lang="en-US" sz="3200" dirty="0">
              <a:latin typeface="Helvetica"/>
              <a:cs typeface="Calibri"/>
            </a:endParaRPr>
          </a:p>
          <a:p>
            <a:endParaRPr lang="en-US" sz="3200" dirty="0">
              <a:latin typeface="Helvetica"/>
              <a:cs typeface="Calibri"/>
            </a:endParaRPr>
          </a:p>
          <a:p>
            <a:r>
              <a:rPr lang="en-US" sz="3200" dirty="0">
                <a:latin typeface="Helvetica"/>
                <a:ea typeface="+mn-lt"/>
                <a:cs typeface="+mn-lt"/>
              </a:rPr>
              <a:t>Gatherings limited to 5 or fewer people.</a:t>
            </a:r>
            <a:endParaRPr lang="en-US" sz="3200" dirty="0">
              <a:latin typeface="Helvetica"/>
              <a:cs typeface="Helvetica"/>
            </a:endParaRPr>
          </a:p>
          <a:p>
            <a:endParaRPr lang="en-US" sz="3200" dirty="0">
              <a:latin typeface="Helvetica"/>
              <a:cs typeface="Helvetica"/>
            </a:endParaRPr>
          </a:p>
          <a:p>
            <a:r>
              <a:rPr lang="en-US" sz="3200" dirty="0">
                <a:latin typeface="Helvetica"/>
                <a:cs typeface="Helvetica"/>
              </a:rPr>
              <a:t>More information: </a:t>
            </a:r>
            <a:r>
              <a:rPr lang="en-US" sz="3200" dirty="0">
                <a:latin typeface="Helvetica"/>
                <a:cs typeface="Helvetica"/>
                <a:hlinkClick r:id="rId2"/>
              </a:rPr>
              <a:t>www.ct.gov/coronavirus</a:t>
            </a:r>
            <a:r>
              <a:rPr lang="en-US" sz="3200" dirty="0">
                <a:latin typeface="Helvetica"/>
                <a:cs typeface="Helvetica"/>
              </a:rPr>
              <a:t> </a:t>
            </a:r>
          </a:p>
          <a:p>
            <a:pPr>
              <a:spcAft>
                <a:spcPts val="300"/>
              </a:spcAft>
            </a:pP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F80FC0-6A69-44CE-953E-D0A2C0FCFADA}"/>
              </a:ext>
            </a:extLst>
          </p:cNvPr>
          <p:cNvSpPr/>
          <p:nvPr/>
        </p:nvSpPr>
        <p:spPr>
          <a:xfrm>
            <a:off x="-1105" y="-5601"/>
            <a:ext cx="15541134" cy="27124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6448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2896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343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25791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82239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38687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95134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51582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584"/>
          </a:p>
        </p:txBody>
      </p:sp>
      <p:pic>
        <p:nvPicPr>
          <p:cNvPr id="5" name="Graphic 5" descr="Alterations &amp; Tailoring">
            <a:extLst>
              <a:ext uri="{FF2B5EF4-FFF2-40B4-BE49-F238E27FC236}">
                <a16:creationId xmlns:a16="http://schemas.microsoft.com/office/drawing/2014/main" id="{A60B8191-C042-428D-AC02-07D733EEE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8932" y="5215169"/>
            <a:ext cx="1137984" cy="1137337"/>
          </a:xfrm>
          <a:prstGeom prst="rect">
            <a:avLst/>
          </a:prstGeom>
        </p:spPr>
      </p:pic>
      <p:pic>
        <p:nvPicPr>
          <p:cNvPr id="6" name="Graphic 6" descr="Family with two children">
            <a:extLst>
              <a:ext uri="{FF2B5EF4-FFF2-40B4-BE49-F238E27FC236}">
                <a16:creationId xmlns:a16="http://schemas.microsoft.com/office/drawing/2014/main" id="{F3402F42-CE68-4679-8999-8EC9D694CA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60000">
            <a:off x="1420572" y="7565667"/>
            <a:ext cx="1137984" cy="1137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953" y="173570"/>
            <a:ext cx="14421848" cy="2343739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6448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2896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343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25791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82239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38687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95134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51582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>
                <a:solidFill>
                  <a:schemeClr val="bg1"/>
                </a:solidFill>
                <a:latin typeface="Helvetica"/>
                <a:cs typeface="Calibri Light"/>
              </a:rPr>
              <a:t>Please Keep Our Community Safe While Visiting This Facility </a:t>
            </a:r>
            <a:endParaRPr lang="en-US" sz="660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8" name="Graphic 8" descr="Playground">
            <a:extLst>
              <a:ext uri="{FF2B5EF4-FFF2-40B4-BE49-F238E27FC236}">
                <a16:creationId xmlns:a16="http://schemas.microsoft.com/office/drawing/2014/main" id="{465A1DD5-D7C1-4F17-B549-969A49BA45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8932" y="6411936"/>
            <a:ext cx="1136941" cy="113733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FF3031B-A31C-4C6C-8D4D-0670BE39C74A}"/>
              </a:ext>
            </a:extLst>
          </p:cNvPr>
          <p:cNvSpPr txBox="1">
            <a:spLocks/>
          </p:cNvSpPr>
          <p:nvPr/>
        </p:nvSpPr>
        <p:spPr>
          <a:xfrm>
            <a:off x="-55871" y="2698613"/>
            <a:ext cx="15549993" cy="10431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6448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2896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343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25791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82239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38687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95134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51582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>
                <a:solidFill>
                  <a:srgbClr val="538135"/>
                </a:solidFill>
                <a:latin typeface="Helvetica"/>
                <a:cs typeface="Calibri Light"/>
              </a:rPr>
              <a:t>Help </a:t>
            </a:r>
            <a:r>
              <a:rPr lang="en-US" sz="4800">
                <a:solidFill>
                  <a:srgbClr val="C00000"/>
                </a:solidFill>
                <a:latin typeface="Helvetica"/>
                <a:cs typeface="Calibri Light"/>
              </a:rPr>
              <a:t>STOP</a:t>
            </a:r>
            <a:r>
              <a:rPr lang="en-US" sz="4800">
                <a:solidFill>
                  <a:srgbClr val="538135"/>
                </a:solidFill>
                <a:latin typeface="Helvetica"/>
                <a:cs typeface="Calibri Light"/>
              </a:rPr>
              <a:t> The Spread of COVID-19</a:t>
            </a:r>
            <a:endParaRPr lang="en-US" sz="48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43FDD7-D445-40E2-A1B9-C37B66EAF4C3}"/>
              </a:ext>
            </a:extLst>
          </p:cNvPr>
          <p:cNvSpPr/>
          <p:nvPr/>
        </p:nvSpPr>
        <p:spPr>
          <a:xfrm>
            <a:off x="13161352" y="7733347"/>
            <a:ext cx="1732261" cy="1761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6448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2896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343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25791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82239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38687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95134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51582" algn="l" defTabSz="1312896" rtl="0" eaLnBrk="1" latinLnBrk="0" hangingPunct="1"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84" dirty="0">
                <a:solidFill>
                  <a:schemeClr val="bg1"/>
                </a:solidFill>
                <a:cs typeface="Calibri"/>
              </a:rPr>
              <a:t>Insert Town Seal Here</a:t>
            </a:r>
            <a:endParaRPr lang="en-US" sz="2584" dirty="0">
              <a:solidFill>
                <a:schemeClr val="bg1"/>
              </a:solidFill>
            </a:endParaRPr>
          </a:p>
        </p:txBody>
      </p:sp>
      <p:pic>
        <p:nvPicPr>
          <p:cNvPr id="21" name="Graphic 21" descr="Information">
            <a:extLst>
              <a:ext uri="{FF2B5EF4-FFF2-40B4-BE49-F238E27FC236}">
                <a16:creationId xmlns:a16="http://schemas.microsoft.com/office/drawing/2014/main" id="{0771413F-1FE9-4DE1-9352-BF1EBEDDBA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7317" y="8750868"/>
            <a:ext cx="943416" cy="954198"/>
          </a:xfrm>
          <a:prstGeom prst="rect">
            <a:avLst/>
          </a:prstGeom>
        </p:spPr>
      </p:pic>
      <p:pic>
        <p:nvPicPr>
          <p:cNvPr id="7" name="Graphic 6" descr="Thermometer">
            <a:extLst>
              <a:ext uri="{FF2B5EF4-FFF2-40B4-BE49-F238E27FC236}">
                <a16:creationId xmlns:a16="http://schemas.microsoft.com/office/drawing/2014/main" id="{B546905F-A4F8-41F4-B01C-5AA813339D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12349" y="4149277"/>
            <a:ext cx="540204" cy="540204"/>
          </a:xfrm>
          <a:prstGeom prst="rect">
            <a:avLst/>
          </a:prstGeom>
        </p:spPr>
      </p:pic>
      <p:pic>
        <p:nvPicPr>
          <p:cNvPr id="14" name="Graphic 13" descr="Worried face with solid fill">
            <a:extLst>
              <a:ext uri="{FF2B5EF4-FFF2-40B4-BE49-F238E27FC236}">
                <a16:creationId xmlns:a16="http://schemas.microsoft.com/office/drawing/2014/main" id="{1A6C8F3B-C42A-48AC-A3CE-02046251B3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254969" y="4024183"/>
            <a:ext cx="1075185" cy="107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Please Keep Our Community Safe While Visiting This Facility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Aaron Budris</cp:lastModifiedBy>
  <cp:revision>5</cp:revision>
  <dcterms:created xsi:type="dcterms:W3CDTF">2020-05-21T12:54:37Z</dcterms:created>
  <dcterms:modified xsi:type="dcterms:W3CDTF">2020-05-21T20:10:38Z</dcterms:modified>
</cp:coreProperties>
</file>